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782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79" autoAdjust="0"/>
    <p:restoredTop sz="90929"/>
  </p:normalViewPr>
  <p:slideViewPr>
    <p:cSldViewPr showGuides="1">
      <p:cViewPr varScale="1">
        <p:scale>
          <a:sx n="19" d="100"/>
          <a:sy n="19" d="100"/>
        </p:scale>
        <p:origin x="-2832" y="-120"/>
      </p:cViewPr>
      <p:guideLst>
        <p:guide orient="horz" pos="9537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AC6C1AB-1195-45E2-91F7-70391FB91F0A}" type="datetimeFigureOut">
              <a:rPr lang="en-US"/>
              <a:pPr>
                <a:defRPr/>
              </a:pPr>
              <a:t>8/24/2009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289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330E3AC-4769-425E-A923-BD4F6750223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F82041-53F8-4B33-BC5C-6C34B1B3A281}" type="slidenum">
              <a:rPr lang="en-AU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375" y="9405938"/>
            <a:ext cx="18180050" cy="649128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338" y="17159288"/>
            <a:ext cx="14970125" cy="7737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975" y="7065963"/>
            <a:ext cx="19246850" cy="19983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113" y="1212850"/>
            <a:ext cx="4811712" cy="258365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975" y="1212850"/>
            <a:ext cx="14282738" cy="25836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975" y="7065963"/>
            <a:ext cx="19246850" cy="199834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00" y="19457988"/>
            <a:ext cx="18178463" cy="60134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00" y="12833350"/>
            <a:ext cx="18178463" cy="66246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975" y="7065963"/>
            <a:ext cx="9547225" cy="199834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69600" y="7065963"/>
            <a:ext cx="9547225" cy="199834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975" y="6778625"/>
            <a:ext cx="9448800" cy="28241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975" y="9602788"/>
            <a:ext cx="9448800" cy="17446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850" y="6778625"/>
            <a:ext cx="9451975" cy="28241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850" y="9602788"/>
            <a:ext cx="9451975" cy="17446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04913"/>
            <a:ext cx="7035800" cy="51308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363" y="1204913"/>
            <a:ext cx="11955462" cy="258445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975" y="6335713"/>
            <a:ext cx="7035800" cy="2071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588" y="21196300"/>
            <a:ext cx="12831762" cy="25019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588" y="2705100"/>
            <a:ext cx="12831762" cy="1816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588" y="23698200"/>
            <a:ext cx="12831762" cy="3554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Engineering top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21388388" cy="324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6" descr="Engineering bottom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25857200"/>
            <a:ext cx="21388388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-64" charset="-128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-64" charset="-128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-64" charset="-128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-64" charset="-128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-64" charset="-128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-64" charset="-128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-64" charset="-128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-64" charset="-128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  <a:ea typeface="+mn-ea"/>
        </a:defRPr>
      </a:lvl2pPr>
      <a:lvl3pPr marL="3689350" indent="-738188" algn="l" defTabSz="2951163" rtl="0" eaLnBrk="0" fontAlgn="base" hangingPunct="0">
        <a:spcBef>
          <a:spcPct val="20000"/>
        </a:spcBef>
        <a:spcAft>
          <a:spcPct val="0"/>
        </a:spcAft>
        <a:buChar char="•"/>
        <a:defRPr sz="7800">
          <a:solidFill>
            <a:schemeClr val="tx1"/>
          </a:solidFill>
          <a:latin typeface="+mn-lt"/>
          <a:ea typeface="+mn-ea"/>
        </a:defRPr>
      </a:lvl3pPr>
      <a:lvl4pPr marL="5165725" indent="-738188" algn="l" defTabSz="2951163" rtl="0" eaLnBrk="0" fontAlgn="base" hangingPunct="0">
        <a:spcBef>
          <a:spcPct val="20000"/>
        </a:spcBef>
        <a:spcAft>
          <a:spcPct val="0"/>
        </a:spcAft>
        <a:buChar char="–"/>
        <a:defRPr sz="6400">
          <a:solidFill>
            <a:schemeClr val="tx1"/>
          </a:solidFill>
          <a:latin typeface="+mn-lt"/>
          <a:ea typeface="+mn-ea"/>
        </a:defRPr>
      </a:lvl4pPr>
      <a:lvl5pPr marL="6642100" indent="-738188" algn="l" defTabSz="2951163" rtl="0" eaLnBrk="0" fontAlgn="base" hangingPunct="0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ea typeface="+mn-ea"/>
        </a:defRPr>
      </a:lvl5pPr>
      <a:lvl6pPr marL="7099300" indent="-738188" algn="l" defTabSz="2951163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ea typeface="+mn-ea"/>
        </a:defRPr>
      </a:lvl6pPr>
      <a:lvl7pPr marL="7556500" indent="-738188" algn="l" defTabSz="2951163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ea typeface="+mn-ea"/>
        </a:defRPr>
      </a:lvl7pPr>
      <a:lvl8pPr marL="8013700" indent="-738188" algn="l" defTabSz="2951163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ea typeface="+mn-ea"/>
        </a:defRPr>
      </a:lvl8pPr>
      <a:lvl9pPr marL="8470900" indent="-738188" algn="l" defTabSz="2951163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385763" y="638073"/>
            <a:ext cx="20158075" cy="354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95164" tIns="147584" rIns="295164" bIns="147584" anchor="ctr"/>
          <a:lstStyle/>
          <a:p>
            <a:pPr defTabSz="2951163" eaLnBrk="1" hangingPunct="1"/>
            <a:r>
              <a:rPr lang="en-AU" sz="9000" b="1" dirty="0">
                <a:solidFill>
                  <a:schemeClr val="tx2"/>
                </a:solidFill>
              </a:rPr>
              <a:t>Poster Title</a:t>
            </a:r>
            <a:r>
              <a:rPr lang="en-AU" sz="9000" dirty="0">
                <a:solidFill>
                  <a:schemeClr val="tx2"/>
                </a:solidFill>
              </a:rPr>
              <a:t/>
            </a:r>
            <a:br>
              <a:rPr lang="en-AU" sz="9000" dirty="0">
                <a:solidFill>
                  <a:schemeClr val="tx2"/>
                </a:solidFill>
              </a:rPr>
            </a:br>
            <a:r>
              <a:rPr lang="en-AU" sz="3900" dirty="0">
                <a:solidFill>
                  <a:schemeClr val="tx2"/>
                </a:solidFill>
              </a:rPr>
              <a:t>Author(s) name </a:t>
            </a:r>
            <a:endParaRPr lang="en-AU" sz="3900" dirty="0" smtClean="0">
              <a:solidFill>
                <a:schemeClr val="tx2"/>
              </a:solidFill>
            </a:endParaRPr>
          </a:p>
          <a:p>
            <a:pPr defTabSz="2951163" eaLnBrk="1" hangingPunct="1"/>
            <a:r>
              <a:rPr lang="en-AU" sz="3900" b="1" i="1" dirty="0" smtClean="0">
                <a:solidFill>
                  <a:schemeClr val="tx2"/>
                </a:solidFill>
              </a:rPr>
              <a:t>Department </a:t>
            </a:r>
            <a:r>
              <a:rPr lang="en-AU" sz="3900" b="1" i="1" dirty="0">
                <a:solidFill>
                  <a:schemeClr val="tx2"/>
                </a:solidFill>
              </a:rPr>
              <a:t>of Electrical and Computer Systems Engineering</a:t>
            </a:r>
            <a:br>
              <a:rPr lang="en-AU" sz="3900" b="1" i="1" dirty="0">
                <a:solidFill>
                  <a:schemeClr val="tx2"/>
                </a:solidFill>
              </a:rPr>
            </a:br>
            <a:r>
              <a:rPr lang="en-AU" sz="3900" b="1" i="1" dirty="0" smtClean="0">
                <a:solidFill>
                  <a:schemeClr val="tx2"/>
                </a:solidFill>
              </a:rPr>
              <a:t>Postgraduate Research Forum 2009</a:t>
            </a:r>
            <a:endParaRPr lang="en-AU" sz="3900" b="1" i="1" dirty="0">
              <a:solidFill>
                <a:schemeClr val="tx2"/>
              </a:solidFill>
            </a:endParaRP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395288" y="5588000"/>
            <a:ext cx="6626225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2903" tIns="86452" rIns="172903" bIns="86452">
            <a:spAutoFit/>
          </a:bodyPr>
          <a:lstStyle/>
          <a:p>
            <a:pPr defTabSz="1727200" eaLnBrk="1" hangingPunct="1">
              <a:spcBef>
                <a:spcPct val="50000"/>
              </a:spcBef>
            </a:pPr>
            <a:r>
              <a:rPr lang="en-AU" sz="1600" b="1" dirty="0">
                <a:solidFill>
                  <a:srgbClr val="E37823"/>
                </a:solidFill>
              </a:rPr>
              <a:t>Abstract / introduction</a:t>
            </a:r>
            <a:r>
              <a:rPr lang="en-AU" sz="1900" dirty="0">
                <a:solidFill>
                  <a:srgbClr val="E37823"/>
                </a:solidFill>
              </a:rPr>
              <a:t> </a:t>
            </a:r>
          </a:p>
          <a:p>
            <a:pPr defTabSz="1727200" eaLnBrk="1" hangingPunct="1">
              <a:spcBef>
                <a:spcPct val="50000"/>
              </a:spcBef>
            </a:pPr>
            <a:r>
              <a:rPr lang="en-AU" sz="1600" dirty="0"/>
              <a:t>Body text appears in Arial, 16pt size, left aligned.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7500938" y="18467388"/>
            <a:ext cx="6397625" cy="7229475"/>
          </a:xfrm>
          <a:prstGeom prst="rect">
            <a:avLst/>
          </a:prstGeom>
          <a:noFill/>
          <a:ln w="9525">
            <a:solidFill>
              <a:srgbClr val="E3782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14239875" y="18489613"/>
            <a:ext cx="6402388" cy="7218362"/>
          </a:xfrm>
          <a:prstGeom prst="rect">
            <a:avLst/>
          </a:prstGeom>
          <a:noFill/>
          <a:ln w="9525">
            <a:solidFill>
              <a:srgbClr val="E3782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395288" y="12060238"/>
            <a:ext cx="662622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2903" tIns="86452" rIns="172903" bIns="86452">
            <a:spAutoFit/>
          </a:bodyPr>
          <a:lstStyle/>
          <a:p>
            <a:pPr defTabSz="1727200" eaLnBrk="1" hangingPunct="1">
              <a:spcBef>
                <a:spcPct val="50000"/>
              </a:spcBef>
            </a:pPr>
            <a:r>
              <a:rPr lang="en-AU" sz="1600" b="1">
                <a:solidFill>
                  <a:srgbClr val="E37823"/>
                </a:solidFill>
              </a:rPr>
              <a:t>Research question / problem</a:t>
            </a:r>
            <a:r>
              <a:rPr lang="en-AU" sz="1900">
                <a:solidFill>
                  <a:srgbClr val="E37823"/>
                </a:solidFill>
              </a:rPr>
              <a:t> </a:t>
            </a:r>
          </a:p>
          <a:p>
            <a:pPr defTabSz="1727200" eaLnBrk="1" hangingPunct="1">
              <a:spcBef>
                <a:spcPct val="50000"/>
              </a:spcBef>
            </a:pPr>
            <a:r>
              <a:rPr lang="en-AU" sz="1600"/>
              <a:t>Body text appears in Arial, 16pt size, left aligned.</a:t>
            </a:r>
          </a:p>
        </p:txBody>
      </p:sp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395288" y="18489613"/>
            <a:ext cx="662622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2903" tIns="86452" rIns="172903" bIns="86452">
            <a:spAutoFit/>
          </a:bodyPr>
          <a:lstStyle/>
          <a:p>
            <a:pPr defTabSz="1727200" eaLnBrk="1" hangingPunct="1">
              <a:spcBef>
                <a:spcPct val="50000"/>
              </a:spcBef>
            </a:pPr>
            <a:r>
              <a:rPr lang="en-AU" sz="1600" b="1">
                <a:solidFill>
                  <a:srgbClr val="E37823"/>
                </a:solidFill>
              </a:rPr>
              <a:t>Methodology / materials and equipment</a:t>
            </a:r>
            <a:r>
              <a:rPr lang="en-AU" sz="1900">
                <a:solidFill>
                  <a:srgbClr val="E37823"/>
                </a:solidFill>
              </a:rPr>
              <a:t> </a:t>
            </a:r>
          </a:p>
          <a:p>
            <a:pPr defTabSz="1727200" eaLnBrk="1" hangingPunct="1">
              <a:spcBef>
                <a:spcPct val="50000"/>
              </a:spcBef>
            </a:pPr>
            <a:r>
              <a:rPr lang="en-AU" sz="1600"/>
              <a:t>Body text appears in Arial, 16pt size, left aligned.</a:t>
            </a:r>
          </a:p>
        </p:txBody>
      </p:sp>
      <p:sp>
        <p:nvSpPr>
          <p:cNvPr id="2056" name="Text Box 11"/>
          <p:cNvSpPr txBox="1">
            <a:spLocks noChangeArrowheads="1"/>
          </p:cNvSpPr>
          <p:nvPr/>
        </p:nvSpPr>
        <p:spPr bwMode="auto">
          <a:xfrm>
            <a:off x="7381875" y="5588000"/>
            <a:ext cx="6626225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2903" tIns="86452" rIns="172903" bIns="86452">
            <a:spAutoFit/>
          </a:bodyPr>
          <a:lstStyle/>
          <a:p>
            <a:pPr defTabSz="1727200" eaLnBrk="1" hangingPunct="1">
              <a:spcBef>
                <a:spcPct val="50000"/>
              </a:spcBef>
            </a:pPr>
            <a:r>
              <a:rPr lang="en-AU" sz="1600" b="1">
                <a:solidFill>
                  <a:srgbClr val="E37823"/>
                </a:solidFill>
              </a:rPr>
              <a:t>Key findings</a:t>
            </a:r>
            <a:r>
              <a:rPr lang="en-AU" sz="1900">
                <a:solidFill>
                  <a:srgbClr val="E37823"/>
                </a:solidFill>
              </a:rPr>
              <a:t> </a:t>
            </a:r>
          </a:p>
          <a:p>
            <a:pPr defTabSz="1727200" eaLnBrk="1" hangingPunct="1">
              <a:spcBef>
                <a:spcPct val="50000"/>
              </a:spcBef>
            </a:pPr>
            <a:r>
              <a:rPr lang="en-AU" sz="1600"/>
              <a:t>Body text appears in Arial, 16pt size, left aligned.</a:t>
            </a:r>
          </a:p>
        </p:txBody>
      </p:sp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14368463" y="5588000"/>
            <a:ext cx="6626225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2903" tIns="86452" rIns="172903" bIns="86452">
            <a:spAutoFit/>
          </a:bodyPr>
          <a:lstStyle/>
          <a:p>
            <a:pPr defTabSz="1727200" eaLnBrk="1" hangingPunct="1">
              <a:spcBef>
                <a:spcPct val="50000"/>
              </a:spcBef>
            </a:pPr>
            <a:r>
              <a:rPr lang="en-AU" sz="1600" b="1">
                <a:solidFill>
                  <a:srgbClr val="E37823"/>
                </a:solidFill>
              </a:rPr>
              <a:t>Key findings</a:t>
            </a:r>
            <a:r>
              <a:rPr lang="en-AU" sz="1900">
                <a:solidFill>
                  <a:srgbClr val="E37823"/>
                </a:solidFill>
              </a:rPr>
              <a:t> </a:t>
            </a:r>
          </a:p>
          <a:p>
            <a:pPr defTabSz="1727200" eaLnBrk="1" hangingPunct="1">
              <a:spcBef>
                <a:spcPct val="50000"/>
              </a:spcBef>
            </a:pPr>
            <a:r>
              <a:rPr lang="en-AU" sz="1600"/>
              <a:t>Body text appears in Arial, 16pt size, left aligned.</a:t>
            </a:r>
          </a:p>
        </p:txBody>
      </p:sp>
      <p:sp>
        <p:nvSpPr>
          <p:cNvPr id="2058" name="Text Box 13"/>
          <p:cNvSpPr txBox="1">
            <a:spLocks noChangeArrowheads="1"/>
          </p:cNvSpPr>
          <p:nvPr/>
        </p:nvSpPr>
        <p:spPr bwMode="auto">
          <a:xfrm>
            <a:off x="14333538" y="11966575"/>
            <a:ext cx="6626225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2903" tIns="86452" rIns="172903" bIns="86452">
            <a:spAutoFit/>
          </a:bodyPr>
          <a:lstStyle/>
          <a:p>
            <a:pPr defTabSz="1727200" eaLnBrk="1" hangingPunct="1">
              <a:spcBef>
                <a:spcPct val="50000"/>
              </a:spcBef>
            </a:pPr>
            <a:r>
              <a:rPr lang="en-AU" sz="1600" b="1">
                <a:solidFill>
                  <a:srgbClr val="E37823"/>
                </a:solidFill>
              </a:rPr>
              <a:t>References</a:t>
            </a:r>
            <a:r>
              <a:rPr lang="en-AU" sz="1900">
                <a:solidFill>
                  <a:srgbClr val="E37823"/>
                </a:solidFill>
              </a:rPr>
              <a:t> </a:t>
            </a:r>
          </a:p>
          <a:p>
            <a:pPr defTabSz="1727200" eaLnBrk="1" hangingPunct="1">
              <a:spcBef>
                <a:spcPct val="50000"/>
              </a:spcBef>
            </a:pPr>
            <a:r>
              <a:rPr lang="en-AU" sz="1600"/>
              <a:t>Body text appears in Arial, 16pt size, left aligned.</a:t>
            </a:r>
          </a:p>
        </p:txBody>
      </p:sp>
      <p:sp>
        <p:nvSpPr>
          <p:cNvPr id="2059" name="Rectangle 14"/>
          <p:cNvSpPr>
            <a:spLocks noChangeArrowheads="1"/>
          </p:cNvSpPr>
          <p:nvPr/>
        </p:nvSpPr>
        <p:spPr bwMode="auto">
          <a:xfrm>
            <a:off x="7585075" y="21569363"/>
            <a:ext cx="618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1" tIns="45712" rIns="91421" bIns="45712">
            <a:spAutoFit/>
          </a:bodyPr>
          <a:lstStyle/>
          <a:p>
            <a:pPr defTabSz="1727200" eaLnBrk="1" hangingPunct="1"/>
            <a:r>
              <a:rPr lang="en-US" sz="4500" dirty="0"/>
              <a:t>Possible image location</a:t>
            </a:r>
          </a:p>
        </p:txBody>
      </p:sp>
      <p:sp>
        <p:nvSpPr>
          <p:cNvPr id="2060" name="Rectangle 15"/>
          <p:cNvSpPr>
            <a:spLocks noChangeArrowheads="1"/>
          </p:cNvSpPr>
          <p:nvPr/>
        </p:nvSpPr>
        <p:spPr bwMode="auto">
          <a:xfrm>
            <a:off x="14379575" y="21532850"/>
            <a:ext cx="618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1" tIns="45712" rIns="91421" bIns="45712">
            <a:spAutoFit/>
          </a:bodyPr>
          <a:lstStyle/>
          <a:p>
            <a:pPr defTabSz="1727200" eaLnBrk="1" hangingPunct="1"/>
            <a:r>
              <a:rPr lang="en-US" sz="4500"/>
              <a:t>Possible image location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4611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4611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6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98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Blank Presentation</vt:lpstr>
      <vt:lpstr>Slide 1</vt:lpstr>
    </vt:vector>
  </TitlesOfParts>
  <Company>Office 2004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User</dc:creator>
  <cp:lastModifiedBy>Daniel Grimm</cp:lastModifiedBy>
  <cp:revision>10</cp:revision>
  <dcterms:created xsi:type="dcterms:W3CDTF">2009-02-24T03:52:18Z</dcterms:created>
  <dcterms:modified xsi:type="dcterms:W3CDTF">2009-08-24T00:06:50Z</dcterms:modified>
</cp:coreProperties>
</file>